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CE51E85-227C-45F5-A946-21542BF798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D666EB1D-5AE0-40D8-A537-41F273425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BC09BFF-0EBB-4FE3-AD32-D4648E98E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A7FFFC9-CD2B-4930-B099-F503A6FC4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9F07FE7-B6E7-4A99-AAC5-4D788F26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2589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A2DCA22-7B1C-44FC-B179-50AE023B6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1AC5DB1-0912-4CAA-BE26-234ABD914B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0D731CA-1119-4FAC-B3E6-51BF4F7C2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7AAB0FE-8D71-4A4B-A41C-3C60465DD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B39F809-84CD-4EF4-B9CF-9CA7900DD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59421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F67C6C93-9FA9-48B1-9735-AF0E83F326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55484D7-072B-40F0-A06A-77B94F9B07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96F2FDA-C3CD-47A4-8E3B-1686D22F4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C7F0C62-D6BD-4B10-A301-95CAE7C57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7D94C7D-1169-470D-9516-1C8919B02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4785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8BEC074-147A-49D7-A952-AE1FA5581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824A2AE-73AE-4AD3-9CC5-E48034C74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EA839C6-15C9-4EE7-B32B-9D2A98C2D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C6B6EE7-5430-40FC-B51E-05B40346B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3F9612F-D0EC-4B60-847F-057C82AB5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3761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414C0F8-B405-4B13-916A-C80C80473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2AAC1A67-2508-46BB-83E7-7D9DC24D5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0047FA5-8662-4885-BD17-13138A65A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FEE442F-A6AF-4F37-ABFB-36EABC94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38F0F17-DBB4-478D-A6D8-8743D52F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2864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05D1DAD-2A84-42AA-88B6-8CA3B000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8631E0-2BB4-4162-850D-D6F0BFB294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809B596-7269-4BF1-85E9-E54E99321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ED6C78A-D2F2-4AA5-8608-308458665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36FF72A-3529-4970-91A6-014CCEF6A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8199A410-875F-4CB7-BC43-C9106F811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81744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E4A5576-A061-4361-ABED-E04790DE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B618F850-995E-4DA0-A7C4-B74D4BBE7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100584A-07C8-4A9F-8E88-073E785DF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C3B9146-3627-4772-B8DF-DFB01C1C6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1C2D9862-0056-48F0-8722-3EAA940459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46E1B00F-BDD8-42BC-BEF6-FCB69C3CE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A3E53EF9-48D5-455A-BFAB-87265FA18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31A271E7-2161-43B8-815C-3461DB473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71845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AFC7EB-94FB-4363-90E8-C97D3DD22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78F66156-F786-4CF8-832C-3919CB3FD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0FAB1126-5AE7-436D-8641-3D9E500EE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F3E3ADFA-0F78-49FC-8D10-F360327B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8143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F6F2A606-B019-43FC-BBDC-96963A16B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94EFE9CA-C4AF-4419-AEA1-50C51DA8C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AE7EBDD-213F-4744-A064-BC6411D6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960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555855-0A6E-46CB-B16D-752F60F2D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D8131C1-8FA7-4A03-85D6-83CB94364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3198136-2B63-4221-9EFD-5C8940B87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234C319-3D5E-4DF6-8C5F-31D54A774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F4B2CC5-AB0B-43F9-8044-783465F2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5D2BD22-A43C-4858-80BA-155241EB5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5455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B70AA99-0E3C-4AD3-88C6-65DFE064D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06B35042-3B03-43F1-BEA4-F6093569CC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7E9B3056-1AA5-414A-9009-FB991CB4A7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40847B1-2C56-4EBC-A9F9-C824EFA7D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E416833-84DE-45B8-9FC9-50A662BE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16520F7-C40C-4C68-B445-2AFF18EF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97185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FB82689-9308-4A16-A63C-B2DF6C016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B0634DE-C016-49A2-8371-590024253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7651C16-1AE2-44DB-B7E9-470A13990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985975-70C2-4678-ACCC-8E3ECCF18770}" type="datetimeFigureOut">
              <a:rPr lang="he-IL" smtClean="0"/>
              <a:t>י"ט/טבת/תשפ"ב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3CC2165-9BCB-4BEC-B131-8BD807AAB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DB41995B-706A-410C-BB2D-E4A6CB4707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5816B-AFF5-4C08-9382-590C9705E85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03516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C7DC19D-E2FA-4760-B0F5-95F704A5A1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241DE4AF-9363-4ED4-B482-15D9192639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הקלטת מסך 3">
            <a:hlinkClick r:id="" action="ppaction://media"/>
            <a:extLst>
              <a:ext uri="{FF2B5EF4-FFF2-40B4-BE49-F238E27FC236}">
                <a16:creationId xmlns:a16="http://schemas.microsoft.com/office/drawing/2014/main" id="{E897E0E6-B8BE-4940-A02D-539BA5A9AD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426.777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709" y="884237"/>
            <a:ext cx="11120582" cy="5089525"/>
          </a:xfrm>
          <a:prstGeom prst="rect">
            <a:avLst/>
          </a:prstGeom>
        </p:spPr>
      </p:pic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77065015-1833-464C-8A03-4C7C81454EB2}"/>
              </a:ext>
            </a:extLst>
          </p:cNvPr>
          <p:cNvSpPr txBox="1"/>
          <p:nvPr/>
        </p:nvSpPr>
        <p:spPr>
          <a:xfrm>
            <a:off x="5237018" y="73891"/>
            <a:ext cx="641927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העבר/י את הסמן על התמונה כדי לזהות את הכפתור הפעלה</a:t>
            </a:r>
          </a:p>
        </p:txBody>
      </p:sp>
    </p:spTree>
    <p:extLst>
      <p:ext uri="{BB962C8B-B14F-4D97-AF65-F5344CB8AC3E}">
        <p14:creationId xmlns:p14="http://schemas.microsoft.com/office/powerpoint/2010/main" val="229081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7"/>
    </mc:Choice>
    <mc:Fallback xmlns="">
      <p:transition spd="slow" advTm="11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הקלטת מסך 3">
            <a:hlinkClick r:id="" action="ppaction://media"/>
            <a:extLst>
              <a:ext uri="{FF2B5EF4-FFF2-40B4-BE49-F238E27FC236}">
                <a16:creationId xmlns:a16="http://schemas.microsoft.com/office/drawing/2014/main" id="{E1339667-EF85-42CC-AB7D-6349622114E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71" end="356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26" y="659142"/>
            <a:ext cx="11647055" cy="486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3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15"/>
    </mc:Choice>
    <mc:Fallback xmlns="">
      <p:transition spd="slow" advTm="31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12</Words>
  <Application>Microsoft Office PowerPoint</Application>
  <PresentationFormat>מסך רחב</PresentationFormat>
  <Paragraphs>1</Paragraphs>
  <Slides>2</Slides>
  <Notes>0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רותם דוידוב</dc:creator>
  <cp:lastModifiedBy>רותם דוידוב</cp:lastModifiedBy>
  <cp:revision>2</cp:revision>
  <dcterms:created xsi:type="dcterms:W3CDTF">2021-12-23T16:59:14Z</dcterms:created>
  <dcterms:modified xsi:type="dcterms:W3CDTF">2021-12-23T17:19:57Z</dcterms:modified>
</cp:coreProperties>
</file>

<file path=docProps/thumbnail.jpeg>
</file>